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21" d="100"/>
          <a:sy n="221" d="100"/>
        </p:scale>
        <p:origin x="283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F6DF91-C2DD-4278-B8FE-2D3A426DDE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CE6ABC2-DCE8-4F49-AE5A-73A1DB62F0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432D0C-B820-4631-978C-3DA2CBC8F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A6BCE6-AAF2-4E2D-8A0C-98EBEB0D8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24621D-0363-4FD6-BD0B-4BE63609B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644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E3015-6C88-44FD-A8D8-8C5045A17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AB04388-FED3-46EB-8D8F-2F184A2D82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70BEC61-3101-4A0E-9C74-897290B7B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14BE1AB-5C63-44E2-BB3E-8AFF8C9B7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9B9E4E-FD98-4135-9A36-C385FA3F1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5495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4CD95EE-8201-4DB7-B25C-62D29C15B0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51C2161-0DED-4729-BB33-433B4E2C20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A1F060-F6EA-49A5-A2E3-0DF3946A4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DECFEA1-FA18-4D02-9B28-CBD73DCD8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B81A9D-1DA3-41E5-8FD3-B2177236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5131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337A37-7612-4834-9A63-5340F6CAB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2184C1-4FE9-4323-A623-6CAA3027F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09F695-2CCA-44A0-AB3A-0BB0EEE90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E1377B3-9FFD-436E-B4AA-6382180A4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E98A1AB-8A0B-4CD1-86F0-037DF740E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5256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576B67-A180-46B9-BD0A-E7E758B54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0D0A22-CE90-4AF8-A45E-0DEBDF837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988FC1-EDD1-4E0E-8789-1772AB2F7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53B2DB-C74F-4F27-9D39-BACB96666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C8B6C0-8E9E-4A39-99C5-487547E89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35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A34F39-7999-4D3F-96B4-424BC798C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4C55AED-28D8-4B2C-81C0-82945D0354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96B20A7-523C-4C3D-ACCD-3297E8ACF2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3356973-10B8-4659-8634-7667A907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0D55267-42C1-46F9-9727-49149A72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E7A0E22-DA6D-48B8-A7F1-B25ECAF94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912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0F414F-AE97-44E7-86F2-4ECA72612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9A21501-446C-441F-822D-0C5780708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A202C08-22CE-4E9A-9724-0AE66E1987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2958811-CC51-4AB9-B2BB-DC92EB5291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17BD6B9-B5B3-4DC1-9C5F-D41109DFF9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D9B6685-76A1-4A8E-ABFB-1747CB6BC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BC856BD-C194-4A17-8EEF-AD9D1162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85EC67A-0480-4A95-8CB8-D299A1A32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384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21BB54-6A35-41FB-B798-A5232CFF1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4BCF75C-4822-49F2-9A36-4F8FACF85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4F1AE15-4AB7-4418-A3B9-DB03D0092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17E1FA2-5B35-4E29-87BF-E31F739DA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872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881A871-33A7-4FA0-88F9-E56AA6AC3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F770D94-30F8-4CCD-B157-68878786D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45694AC-B2FB-429D-949B-BA0E7EFCA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3523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76FFB5-A977-4D0F-A4DE-636E925FD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767E06-4A75-4BDD-8652-FE3DF9939D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5A3F676-3CDD-4657-ACB9-C7AB97A79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8486F77-C86E-4A0B-9917-E44B6A029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D238BF-4B3C-4716-ABBE-ED926BA6C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1BDE54-CC15-410D-B6FF-39ACA810F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2854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21FD5C-7727-4771-808D-717E03334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3159FAD-4957-4F8A-BAFB-D963E7AB24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C0D846F-08C1-4BA0-AA77-2FA7BDD0A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B728144-AF32-4708-B86E-C8D65BBA2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DAA3ED4-0239-4997-966C-C45DBCBCF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6AFE80-A34A-46CD-B56D-86BA31401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1962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1156F7F-614D-4C52-A08E-F9F18D434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E7AD1FB-A7AB-4E84-A300-1D67C13DC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364718-EC62-468A-9EB1-49E40B74DD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E9CC38-B588-4670-9A50-87D14D12C754}" type="datetimeFigureOut">
              <a:rPr lang="en-GB" smtClean="0"/>
              <a:t>20/03/2022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4D92B18-A9C6-4C90-AF8A-EDA16EA737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52622E-8A6B-49F2-93FF-560EC4CFDF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1A33A-73D1-49C6-9F26-32BA1B443413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103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C416CB0-9392-42D5-B587-E69ACEEF3F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308" y="857249"/>
            <a:ext cx="7336692" cy="5502519"/>
          </a:xfrm>
          <a:prstGeom prst="rect">
            <a:avLst/>
          </a:prstGeom>
        </p:spPr>
      </p:pic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1A2DEB1B-6F1D-43BD-ACCD-8F84BA6F8D35}"/>
              </a:ext>
            </a:extLst>
          </p:cNvPr>
          <p:cNvCxnSpPr>
            <a:cxnSpLocks/>
          </p:cNvCxnSpPr>
          <p:nvPr/>
        </p:nvCxnSpPr>
        <p:spPr>
          <a:xfrm flipH="1" flipV="1">
            <a:off x="7698154" y="3540369"/>
            <a:ext cx="128954" cy="1887416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F702DE4F-B4A9-4F63-A069-669952FE9634}"/>
              </a:ext>
            </a:extLst>
          </p:cNvPr>
          <p:cNvCxnSpPr>
            <a:cxnSpLocks/>
          </p:cNvCxnSpPr>
          <p:nvPr/>
        </p:nvCxnSpPr>
        <p:spPr>
          <a:xfrm flipH="1" flipV="1">
            <a:off x="5439508" y="3027872"/>
            <a:ext cx="2258646" cy="512497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A761BA74-7D24-4888-919D-AAE5B06F690D}"/>
              </a:ext>
            </a:extLst>
          </p:cNvPr>
          <p:cNvCxnSpPr>
            <a:cxnSpLocks/>
          </p:cNvCxnSpPr>
          <p:nvPr/>
        </p:nvCxnSpPr>
        <p:spPr>
          <a:xfrm flipV="1">
            <a:off x="5439508" y="2160955"/>
            <a:ext cx="898769" cy="866917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10E6A225-EF59-443E-8A62-2D3251411501}"/>
              </a:ext>
            </a:extLst>
          </p:cNvPr>
          <p:cNvCxnSpPr/>
          <p:nvPr/>
        </p:nvCxnSpPr>
        <p:spPr>
          <a:xfrm flipH="1" flipV="1">
            <a:off x="3278554" y="2141415"/>
            <a:ext cx="3055815" cy="27354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9439EAEC-8045-47CF-97E2-8EB20B98FDB4}"/>
              </a:ext>
            </a:extLst>
          </p:cNvPr>
          <p:cNvCxnSpPr/>
          <p:nvPr/>
        </p:nvCxnSpPr>
        <p:spPr>
          <a:xfrm flipV="1">
            <a:off x="8514862" y="4091354"/>
            <a:ext cx="312615" cy="181707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7116D32-DF66-4647-9DA2-4EA3687BCB6E}"/>
              </a:ext>
            </a:extLst>
          </p:cNvPr>
          <p:cNvCxnSpPr>
            <a:cxnSpLocks/>
          </p:cNvCxnSpPr>
          <p:nvPr/>
        </p:nvCxnSpPr>
        <p:spPr>
          <a:xfrm flipH="1" flipV="1">
            <a:off x="5439508" y="3152955"/>
            <a:ext cx="3387969" cy="94621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83A4D05A-2ADE-4108-AF8F-4C09BEDF6E16}"/>
              </a:ext>
            </a:extLst>
          </p:cNvPr>
          <p:cNvCxnSpPr>
            <a:cxnSpLocks/>
          </p:cNvCxnSpPr>
          <p:nvPr/>
        </p:nvCxnSpPr>
        <p:spPr>
          <a:xfrm flipV="1">
            <a:off x="5458364" y="2168769"/>
            <a:ext cx="922898" cy="98418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6D8E7370-C95A-4EEB-8468-C8E6D9D262B5}"/>
              </a:ext>
            </a:extLst>
          </p:cNvPr>
          <p:cNvCxnSpPr>
            <a:cxnSpLocks/>
          </p:cNvCxnSpPr>
          <p:nvPr/>
        </p:nvCxnSpPr>
        <p:spPr>
          <a:xfrm flipH="1" flipV="1">
            <a:off x="3247292" y="2141415"/>
            <a:ext cx="3126154" cy="27354"/>
          </a:xfrm>
          <a:prstGeom prst="line">
            <a:avLst/>
          </a:prstGeom>
          <a:ln w="12700">
            <a:solidFill>
              <a:srgbClr val="FF0000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0F5BD45A-0AAD-49D7-B58F-C7034D764AE3}"/>
              </a:ext>
            </a:extLst>
          </p:cNvPr>
          <p:cNvSpPr txBox="1"/>
          <p:nvPr/>
        </p:nvSpPr>
        <p:spPr>
          <a:xfrm>
            <a:off x="4364892" y="2463608"/>
            <a:ext cx="8178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bg1"/>
                </a:solidFill>
              </a:rPr>
              <a:t>AC254-075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45996D9A-39F3-4C8C-93E0-E4926B095D40}"/>
              </a:ext>
            </a:extLst>
          </p:cNvPr>
          <p:cNvSpPr txBox="1"/>
          <p:nvPr/>
        </p:nvSpPr>
        <p:spPr>
          <a:xfrm>
            <a:off x="5306646" y="1776156"/>
            <a:ext cx="8178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>
                <a:solidFill>
                  <a:schemeClr val="bg1"/>
                </a:solidFill>
              </a:rPr>
              <a:t>AC254-075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5D8C07B6-D3B5-4B63-B087-8E930C602B3F}"/>
              </a:ext>
            </a:extLst>
          </p:cNvPr>
          <p:cNvSpPr txBox="1"/>
          <p:nvPr/>
        </p:nvSpPr>
        <p:spPr>
          <a:xfrm>
            <a:off x="2960886" y="2586718"/>
            <a:ext cx="13571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</a:rPr>
              <a:t>TL AC254-150</a:t>
            </a:r>
          </a:p>
        </p:txBody>
      </p: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7CC28305-07C3-44E2-B9E7-12C713A39284}"/>
              </a:ext>
            </a:extLst>
          </p:cNvPr>
          <p:cNvCxnSpPr>
            <a:cxnSpLocks/>
          </p:cNvCxnSpPr>
          <p:nvPr/>
        </p:nvCxnSpPr>
        <p:spPr>
          <a:xfrm flipH="1" flipV="1">
            <a:off x="2606431" y="2243015"/>
            <a:ext cx="508000" cy="41784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5897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8373AF6-9F54-430A-93FB-0FF65F9B45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0469DC9-60EF-48B7-A77F-D63602EFB969}"/>
              </a:ext>
            </a:extLst>
          </p:cNvPr>
          <p:cNvSpPr txBox="1"/>
          <p:nvPr/>
        </p:nvSpPr>
        <p:spPr>
          <a:xfrm>
            <a:off x="5998308" y="2450124"/>
            <a:ext cx="112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Fourier Filter</a:t>
            </a:r>
          </a:p>
        </p:txBody>
      </p:sp>
    </p:spTree>
    <p:extLst>
      <p:ext uri="{BB962C8B-B14F-4D97-AF65-F5344CB8AC3E}">
        <p14:creationId xmlns:p14="http://schemas.microsoft.com/office/powerpoint/2010/main" val="4220705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</Words>
  <Application>Microsoft Office PowerPoint</Application>
  <PresentationFormat>Breitbild</PresentationFormat>
  <Paragraphs>4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Wang,Haoran //Leibniz-IPHT</dc:creator>
  <cp:lastModifiedBy>Wang,Haoran //Leibniz-IPHT</cp:lastModifiedBy>
  <cp:revision>2</cp:revision>
  <dcterms:created xsi:type="dcterms:W3CDTF">2022-03-20T20:48:35Z</dcterms:created>
  <dcterms:modified xsi:type="dcterms:W3CDTF">2022-03-20T21:01:14Z</dcterms:modified>
</cp:coreProperties>
</file>

<file path=docProps/thumbnail.jpeg>
</file>